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3" r:id="rId6"/>
    <p:sldId id="264" r:id="rId7"/>
    <p:sldId id="266" r:id="rId8"/>
    <p:sldId id="265" r:id="rId9"/>
    <p:sldId id="262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3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064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8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238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5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7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5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3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0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0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4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5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7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2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3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0042D-2456-4820-9DBD-A8C9DF3684D1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4384" y="1461783"/>
            <a:ext cx="5956041" cy="2387600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G  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FIFA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1667" y="3948548"/>
            <a:ext cx="5253926" cy="177892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Knowledge Representation Technologies Project</a:t>
            </a:r>
          </a:p>
          <a:p>
            <a:r>
              <a:rPr lang="en-US" b="1" dirty="0">
                <a:solidFill>
                  <a:schemeClr val="bg1"/>
                </a:solidFill>
              </a:rPr>
              <a:t>Under the supervision of Prof. Edward Holden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Nirbhay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Pherwani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Dhiren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Chandnani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Yash </a:t>
            </a:r>
            <a:r>
              <a:rPr lang="en-US" b="1" dirty="0" err="1">
                <a:solidFill>
                  <a:schemeClr val="bg1"/>
                </a:solidFill>
              </a:rPr>
              <a:t>Rajaram</a:t>
            </a:r>
            <a:r>
              <a:rPr lang="en-US" b="1" dirty="0">
                <a:solidFill>
                  <a:schemeClr val="bg1"/>
                </a:solidFill>
              </a:rPr>
              <a:t> Bagayatkar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Hemanth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Kummari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30" y="3184846"/>
            <a:ext cx="578192" cy="4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BABEA6-2638-492D-94C9-8E652033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C80CC7-AA48-4C6B-AECF-2E031E46E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features to the miscellaneous tab like player comparisons using different attributes</a:t>
            </a:r>
          </a:p>
          <a:p>
            <a:r>
              <a:rPr lang="en-US" dirty="0"/>
              <a:t>Radar comparison among multiple players</a:t>
            </a:r>
          </a:p>
          <a:p>
            <a:r>
              <a:rPr lang="en-US" dirty="0"/>
              <a:t>Adding a timeline of latest news/articles RSS feed</a:t>
            </a:r>
          </a:p>
          <a:p>
            <a:r>
              <a:rPr lang="en-US" dirty="0"/>
              <a:t>Social network connect</a:t>
            </a:r>
          </a:p>
          <a:p>
            <a:r>
              <a:rPr lang="en-US" dirty="0"/>
              <a:t>User profile</a:t>
            </a:r>
          </a:p>
        </p:txBody>
      </p:sp>
    </p:spTree>
    <p:extLst>
      <p:ext uri="{BB962C8B-B14F-4D97-AF65-F5344CB8AC3E}">
        <p14:creationId xmlns:p14="http://schemas.microsoft.com/office/powerpoint/2010/main" val="213464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8CC7B2-DC36-4CB1-A6E7-7C3499D2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74" y="298704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667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Technologies used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Data Cleaning and Insertion into </a:t>
            </a:r>
            <a:r>
              <a:rPr lang="en-US" dirty="0" err="1"/>
              <a:t>MongoDb</a:t>
            </a:r>
            <a:r>
              <a:rPr lang="en-US" dirty="0"/>
              <a:t> </a:t>
            </a:r>
          </a:p>
          <a:p>
            <a:r>
              <a:rPr lang="en-US" dirty="0"/>
              <a:t>Onto the GUI</a:t>
            </a:r>
          </a:p>
          <a:p>
            <a:r>
              <a:rPr lang="en-US" dirty="0"/>
              <a:t>PHP Connect</a:t>
            </a:r>
          </a:p>
          <a:p>
            <a:r>
              <a:rPr lang="en-US" dirty="0"/>
              <a:t>Querying and Wildcard Querying</a:t>
            </a:r>
          </a:p>
          <a:p>
            <a:r>
              <a:rPr lang="en-US" dirty="0"/>
              <a:t>Future scope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39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Footballers also play the stats game</a:t>
            </a:r>
          </a:p>
          <a:p>
            <a:r>
              <a:rPr lang="en-US" dirty="0"/>
              <a:t>Our project keeps track of their current progress using the rich database collected by scrapping the web for all the detailed professional information about each individual player.</a:t>
            </a:r>
          </a:p>
          <a:p>
            <a:r>
              <a:rPr lang="en-US" dirty="0"/>
              <a:t>We have included customized searches according to various general criteria or detailed criteria</a:t>
            </a:r>
          </a:p>
          <a:p>
            <a:r>
              <a:rPr lang="en-US" dirty="0"/>
              <a:t>We also retrieve geo locations of all the players within a particular radius of a country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6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56D7AC9-F3D9-453F-8615-7FEA014D9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1" y="1097280"/>
            <a:ext cx="7506789" cy="5826034"/>
          </a:xfrm>
        </p:spPr>
      </p:pic>
    </p:spTree>
    <p:extLst>
      <p:ext uri="{BB962C8B-B14F-4D97-AF65-F5344CB8AC3E}">
        <p14:creationId xmlns:p14="http://schemas.microsoft.com/office/powerpoint/2010/main" val="376290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insert into </a:t>
            </a:r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was downloaded from </a:t>
            </a:r>
            <a:r>
              <a:rPr lang="en-US" dirty="0" err="1"/>
              <a:t>kaggle</a:t>
            </a:r>
            <a:r>
              <a:rPr lang="en-US" dirty="0"/>
              <a:t> which is up to date as of the year </a:t>
            </a:r>
            <a:r>
              <a:rPr lang="en-US" dirty="0" smtClean="0"/>
              <a:t>2019</a:t>
            </a:r>
            <a:endParaRPr lang="en-US" dirty="0"/>
          </a:p>
          <a:p>
            <a:r>
              <a:rPr lang="en-US" dirty="0"/>
              <a:t>The data that we downloaded did not have the images, description, location </a:t>
            </a:r>
            <a:r>
              <a:rPr lang="en-US" dirty="0" err="1"/>
              <a:t>latlngs</a:t>
            </a:r>
            <a:endParaRPr lang="en-US" dirty="0"/>
          </a:p>
          <a:p>
            <a:r>
              <a:rPr lang="en-US" dirty="0"/>
              <a:t>We wrote python scripts to crawl the web for this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the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GoFIFA</a:t>
            </a:r>
            <a:r>
              <a:rPr lang="en-US" dirty="0"/>
              <a:t> GUI has a custom search page which allows customizing search criteria based and returns all the players fitting those criteria</a:t>
            </a:r>
          </a:p>
          <a:p>
            <a:r>
              <a:rPr lang="en-US" dirty="0"/>
              <a:t>Upon selecting a particular player, we are able to view all the stats and details of the player.</a:t>
            </a:r>
          </a:p>
          <a:p>
            <a:r>
              <a:rPr lang="en-US" dirty="0"/>
              <a:t>This exposes the player’s strengths, weaknesses, his background and also his picture</a:t>
            </a:r>
          </a:p>
          <a:p>
            <a:r>
              <a:rPr lang="en-US" dirty="0"/>
              <a:t>The strengths and weaknesses are displayed using a custom stat radar from certain stats present in the </a:t>
            </a:r>
            <a:r>
              <a:rPr lang="en-US" dirty="0" err="1"/>
              <a:t>mongodb</a:t>
            </a:r>
            <a:r>
              <a:rPr lang="en-US" dirty="0"/>
              <a:t> database</a:t>
            </a:r>
          </a:p>
          <a:p>
            <a:r>
              <a:rPr lang="en-US" dirty="0" err="1"/>
              <a:t>Eg</a:t>
            </a:r>
            <a:r>
              <a:rPr lang="en-US" dirty="0"/>
              <a:t>: pace= 0.55*sprint speed + 0.45*acceleration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9F67951-FA48-4387-ACEA-5B2D28484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289277"/>
            <a:ext cx="611505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B467C5-6C51-49F3-ABCA-F1F438A5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653552"/>
            <a:ext cx="7353300" cy="238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11912A2-37D1-409E-B313-5CE2CAAC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37850"/>
            <a:ext cx="870585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753F1F-C058-4BD1-8711-16027E148C29}"/>
              </a:ext>
            </a:extLst>
          </p:cNvPr>
          <p:cNvSpPr txBox="1"/>
          <p:nvPr/>
        </p:nvSpPr>
        <p:spPr>
          <a:xfrm>
            <a:off x="1354809" y="3196828"/>
            <a:ext cx="391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 a particular player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5C3E50C-624E-435C-9106-1217164941C0}"/>
              </a:ext>
            </a:extLst>
          </p:cNvPr>
          <p:cNvSpPr txBox="1"/>
          <p:nvPr/>
        </p:nvSpPr>
        <p:spPr>
          <a:xfrm>
            <a:off x="1354809" y="1388957"/>
            <a:ext cx="426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Images from </a:t>
            </a:r>
            <a:r>
              <a:rPr lang="en-US" dirty="0" err="1"/>
              <a:t>GridFS</a:t>
            </a:r>
            <a:r>
              <a:rPr lang="en-US" dirty="0"/>
              <a:t>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B5B979-9907-4D61-B53A-075553069E7E}"/>
              </a:ext>
            </a:extLst>
          </p:cNvPr>
          <p:cNvSpPr txBox="1"/>
          <p:nvPr/>
        </p:nvSpPr>
        <p:spPr>
          <a:xfrm>
            <a:off x="1354809" y="3919945"/>
            <a:ext cx="422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Player Location queries</a:t>
            </a:r>
          </a:p>
        </p:txBody>
      </p:sp>
    </p:spTree>
    <p:extLst>
      <p:ext uri="{BB962C8B-B14F-4D97-AF65-F5344CB8AC3E}">
        <p14:creationId xmlns:p14="http://schemas.microsoft.com/office/powerpoint/2010/main" val="318898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and Wildcard Querying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also added a feature of not only searching for the whole name typed, but also for a partial word search</a:t>
            </a:r>
          </a:p>
          <a:p>
            <a:r>
              <a:rPr lang="en-US" dirty="0"/>
              <a:t>This partial word search allows user to view all player names related to the partial word</a:t>
            </a:r>
          </a:p>
          <a:p>
            <a:r>
              <a:rPr lang="en-US" dirty="0"/>
              <a:t>Wildcard query search is implemented using regex querying command</a:t>
            </a:r>
          </a:p>
          <a:p>
            <a:r>
              <a:rPr lang="en-US" dirty="0"/>
              <a:t>PHP being lean and light, we used it to create the rest </a:t>
            </a:r>
            <a:r>
              <a:rPr lang="en-US" dirty="0" err="1"/>
              <a:t>api</a:t>
            </a:r>
            <a:r>
              <a:rPr lang="en-US" dirty="0"/>
              <a:t> and make a whole web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2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FDAE83-5594-4CDD-904C-76258E043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5" y="1267823"/>
            <a:ext cx="7261381" cy="53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146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163</TotalTime>
  <Words>367</Words>
  <Application>Microsoft Macintosh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Trebuchet MS</vt:lpstr>
      <vt:lpstr>Wingdings 3</vt:lpstr>
      <vt:lpstr>Facet</vt:lpstr>
      <vt:lpstr>G   FIFA </vt:lpstr>
      <vt:lpstr>Content</vt:lpstr>
      <vt:lpstr>Introduction</vt:lpstr>
      <vt:lpstr>Pipeline</vt:lpstr>
      <vt:lpstr>Data Cleaning and insert into Mongodb</vt:lpstr>
      <vt:lpstr>Onto the GUI</vt:lpstr>
      <vt:lpstr>PHP Connect</vt:lpstr>
      <vt:lpstr>Querying and Wildcard Querying</vt:lpstr>
      <vt:lpstr>Technologies used</vt:lpstr>
      <vt:lpstr>Future Scope</vt:lpstr>
      <vt:lpstr>Thank You</vt:lpstr>
    </vt:vector>
  </TitlesOfParts>
  <Company>Rochester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   FIFA </dc:title>
  <dc:creator>Yash Bagayatkar (RIT Student)</dc:creator>
  <cp:lastModifiedBy>Microsoft Office User</cp:lastModifiedBy>
  <cp:revision>11</cp:revision>
  <dcterms:created xsi:type="dcterms:W3CDTF">2019-04-22T21:14:28Z</dcterms:created>
  <dcterms:modified xsi:type="dcterms:W3CDTF">2019-04-23T17:48:02Z</dcterms:modified>
</cp:coreProperties>
</file>